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4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theme/_rels/them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7.xml><?xml version="1.0" encoding="utf-8"?>
<a:theme xmlns:a="http://schemas.openxmlformats.org/drawingml/2006/main" name="15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16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9.xml><?xml version="1.0" encoding="utf-8"?>
<a:theme xmlns:a="http://schemas.openxmlformats.org/drawingml/2006/main" name="27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0.xml><?xml version="1.0" encoding="utf-8"?>
<a:theme xmlns:a="http://schemas.openxmlformats.org/drawingml/2006/main" name="28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1.xml><?xml version="1.0" encoding="utf-8"?>
<a:theme xmlns:a="http://schemas.openxmlformats.org/drawingml/2006/main" name="29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2.xml><?xml version="1.0" encoding="utf-8"?>
<a:theme xmlns:a="http://schemas.openxmlformats.org/drawingml/2006/main" name="30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3.xml><?xml version="1.0" encoding="utf-8"?>
<a:theme xmlns:a="http://schemas.openxmlformats.org/drawingml/2006/main" name="31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4.xml><?xml version="1.0" encoding="utf-8"?>
<a:theme xmlns:a="http://schemas.openxmlformats.org/drawingml/2006/main" name="32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5.xml><?xml version="1.0" encoding="utf-8"?>
<a:theme xmlns:a="http://schemas.openxmlformats.org/drawingml/2006/main" name="33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6.xml><?xml version="1.0" encoding="utf-8"?>
<a:theme xmlns:a="http://schemas.openxmlformats.org/drawingml/2006/main" name="34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7.xml><?xml version="1.0" encoding="utf-8"?>
<a:theme xmlns:a="http://schemas.openxmlformats.org/drawingml/2006/main" name="35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8.xml><?xml version="1.0" encoding="utf-8"?>
<a:theme xmlns:a="http://schemas.openxmlformats.org/drawingml/2006/main" name="36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9.xml><?xml version="1.0" encoding="utf-8"?>
<a:theme xmlns:a="http://schemas.openxmlformats.org/drawingml/2006/main" name="37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40.xml><?xml version="1.0" encoding="utf-8"?>
<a:theme xmlns:a="http://schemas.openxmlformats.org/drawingml/2006/main" name="38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41.xml><?xml version="1.0" encoding="utf-8"?>
<a:theme xmlns:a="http://schemas.openxmlformats.org/drawingml/2006/main" name="39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42.xml><?xml version="1.0" encoding="utf-8"?>
<a:theme xmlns:a="http://schemas.openxmlformats.org/drawingml/2006/main" name="40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43.xml><?xml version="1.0" encoding="utf-8"?>
<a:theme xmlns:a="http://schemas.openxmlformats.org/drawingml/2006/main" name="41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44.xml><?xml version="1.0" encoding="utf-8"?>
<a:theme xmlns:a="http://schemas.openxmlformats.org/drawingml/2006/main" name="42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45.xml><?xml version="1.0" encoding="utf-8"?>
<a:theme xmlns:a="http://schemas.openxmlformats.org/drawingml/2006/main" name="43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46.xml><?xml version="1.0" encoding="utf-8"?>
<a:theme xmlns:a="http://schemas.openxmlformats.org/drawingml/2006/main" name="44_Metro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92</TotalTime>
  <Words>8549</Words>
  <Application>Microsoft Office PowerPoint</Application>
  <PresentationFormat>On-screen Show (4:3)</PresentationFormat>
  <Paragraphs>1052</Paragraphs>
  <Slides>60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51</vt:i4>
      </vt:variant>
      <vt:variant>
        <vt:lpstr>Slide Titles</vt:lpstr>
      </vt:variant>
      <vt:variant>
        <vt:i4>60</vt:i4>
      </vt:variant>
    </vt:vector>
  </HeadingPairs>
  <TitlesOfParts>
    <vt:vector size="121" baseType="lpstr">
      <vt:lpstr>Arial</vt:lpstr>
      <vt:lpstr>Calibri</vt:lpstr>
      <vt:lpstr>Calibri Light</vt:lpstr>
      <vt:lpstr>Consolas</vt:lpstr>
      <vt:lpstr>Corbel</vt:lpstr>
      <vt:lpstr>Helvetica</vt:lpstr>
      <vt:lpstr>Times New Roman</vt:lpstr>
      <vt:lpstr>Wingdings</vt:lpstr>
      <vt:lpstr>Wingdings 2</vt:lpstr>
      <vt:lpstr>Wingdings 3</vt:lpstr>
      <vt:lpstr>Theme1</vt:lpstr>
      <vt:lpstr>Metro</vt:lpstr>
      <vt:lpstr>1_Metro</vt:lpstr>
      <vt:lpstr>2_Metro</vt:lpstr>
      <vt:lpstr>3_Metro</vt:lpstr>
      <vt:lpstr>4_Metro</vt:lpstr>
      <vt:lpstr>5_Metro</vt:lpstr>
      <vt:lpstr>6_Metro</vt:lpstr>
      <vt:lpstr>7_Metro</vt:lpstr>
      <vt:lpstr>8_Metro</vt:lpstr>
      <vt:lpstr>9_Metro</vt:lpstr>
      <vt:lpstr>10_Metro</vt:lpstr>
      <vt:lpstr>11_Metro</vt:lpstr>
      <vt:lpstr>12_Metro</vt:lpstr>
      <vt:lpstr>13_Metro</vt:lpstr>
      <vt:lpstr>14_Metro</vt:lpstr>
      <vt:lpstr>15_Metro</vt:lpstr>
      <vt:lpstr>16_Metro</vt:lpstr>
      <vt:lpstr>17_Metro</vt:lpstr>
      <vt:lpstr>18_Metro</vt:lpstr>
      <vt:lpstr>19_Metro</vt:lpstr>
      <vt:lpstr>20_Metro</vt:lpstr>
      <vt:lpstr>21_Metro</vt:lpstr>
      <vt:lpstr>22_Metro</vt:lpstr>
      <vt:lpstr>23_Metro</vt:lpstr>
      <vt:lpstr>24_Metro</vt:lpstr>
      <vt:lpstr>25_Metro</vt:lpstr>
      <vt:lpstr>26_Metro</vt:lpstr>
      <vt:lpstr>27_Metro</vt:lpstr>
      <vt:lpstr>28_Metro</vt:lpstr>
      <vt:lpstr>29_Metro</vt:lpstr>
      <vt:lpstr>30_Metro</vt:lpstr>
      <vt:lpstr>31_Metro</vt:lpstr>
      <vt:lpstr>32_Metro</vt:lpstr>
      <vt:lpstr>33_Metro</vt:lpstr>
      <vt:lpstr>34_Metro</vt:lpstr>
      <vt:lpstr>35_Metro</vt:lpstr>
      <vt:lpstr>36_Metro</vt:lpstr>
      <vt:lpstr>37_Metro</vt:lpstr>
      <vt:lpstr>38_Metro</vt:lpstr>
      <vt:lpstr>39_Metro</vt:lpstr>
      <vt:lpstr>40_Metro</vt:lpstr>
      <vt:lpstr>41_Metro</vt:lpstr>
      <vt:lpstr>42_Metro</vt:lpstr>
      <vt:lpstr>43_Metro</vt:lpstr>
      <vt:lpstr>44_Metro</vt:lpstr>
      <vt:lpstr>45_Metro</vt:lpstr>
      <vt:lpstr>46_Metro</vt:lpstr>
      <vt:lpstr>47_Metro</vt:lpstr>
      <vt:lpstr>48_Metro</vt:lpstr>
      <vt:lpstr>49_Metro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HPES ACES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Coleman, Daniel Peter. (GSFC-279.0)[TRAX INTERNATIONAL CORP]</dc:creator>
  <cp:lastModifiedBy>Coleman, Daniel Peter. (GSFC-279.0)[TRAX INTERNATIONAL CORP]</cp:lastModifiedBy>
  <cp:revision>11</cp:revision>
  <dcterms:created xsi:type="dcterms:W3CDTF">2016-09-19T18:01:11Z</dcterms:created>
  <dcterms:modified xsi:type="dcterms:W3CDTF">2017-02-28T18:17:03Z</dcterms:modified>
</cp:coreProperties>
</file>